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5" r:id="rId5"/>
    <p:sldId id="266" r:id="rId6"/>
    <p:sldId id="259" r:id="rId7"/>
    <p:sldId id="257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4E0B82-F9CE-42C4-9A26-944C6C38408B}" type="datetimeFigureOut">
              <a:rPr lang="en-US" smtClean="0"/>
              <a:t>3/4/2012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1A028-25AC-4639-90B5-64348C442F4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447800"/>
            <a:ext cx="5271655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Woodland Park Zoo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867400"/>
            <a:ext cx="7162800" cy="762000"/>
          </a:xfrm>
        </p:spPr>
        <p:txBody>
          <a:bodyPr/>
          <a:lstStyle/>
          <a:p>
            <a:r>
              <a:rPr lang="en-US" dirty="0" err="1" smtClean="0"/>
              <a:t>Alskog</a:t>
            </a:r>
            <a:r>
              <a:rPr lang="en-US" dirty="0" smtClean="0"/>
              <a:t>, Carr &amp; </a:t>
            </a:r>
            <a:r>
              <a:rPr lang="en-US" dirty="0" err="1" smtClean="0"/>
              <a:t>Merker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09799"/>
            <a:ext cx="4495800" cy="299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75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174182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Play a leadership role in deepening science education</a:t>
            </a:r>
          </a:p>
          <a:p>
            <a:r>
              <a:rPr lang="en-US" dirty="0" smtClean="0"/>
              <a:t>Increase ecological literacy</a:t>
            </a:r>
          </a:p>
          <a:p>
            <a:r>
              <a:rPr lang="en-US" dirty="0" smtClean="0"/>
              <a:t>Create the next generation of conservation stewards</a:t>
            </a:r>
          </a:p>
          <a:p>
            <a:r>
              <a:rPr lang="en-US" dirty="0" smtClean="0"/>
              <a:t>Support academic requirements</a:t>
            </a:r>
          </a:p>
          <a:p>
            <a:r>
              <a:rPr lang="en-US" dirty="0" smtClean="0"/>
              <a:t>Ensure all students have sufficient knowledge and skills in science, setting them up for success and sustainability  in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914400"/>
            <a:ext cx="13335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66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They make this vision come to life with the wealth of resources provided…</a:t>
            </a:r>
            <a:endParaRPr lang="en-U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6577012" cy="283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62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School-to-Zoo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077200" cy="2941320"/>
          </a:xfrm>
        </p:spPr>
        <p:txBody>
          <a:bodyPr/>
          <a:lstStyle/>
          <a:p>
            <a:r>
              <a:rPr lang="en-US" dirty="0" smtClean="0"/>
              <a:t>Offered to King County Schools (Grades K-12)</a:t>
            </a:r>
          </a:p>
          <a:p>
            <a:r>
              <a:rPr lang="en-US" dirty="0" smtClean="0"/>
              <a:t>Available September -April</a:t>
            </a:r>
          </a:p>
          <a:p>
            <a:r>
              <a:rPr lang="en-US" dirty="0" smtClean="0"/>
              <a:t>Includes free admission and reimbursed bus transportation to all King County schools with a minimum of 30% students received free or reduced lunches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00598"/>
            <a:ext cx="1981200" cy="188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02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School-to-Zoo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Offered to King County Schools (Grades K-5)</a:t>
            </a:r>
          </a:p>
          <a:p>
            <a:r>
              <a:rPr lang="en-US" dirty="0" smtClean="0"/>
              <a:t>Available September-April</a:t>
            </a:r>
          </a:p>
          <a:p>
            <a:r>
              <a:rPr lang="en-US" dirty="0" smtClean="0"/>
              <a:t>Tour based programs available at 10:15am and 11:30am Tuesday through Friday</a:t>
            </a:r>
          </a:p>
          <a:p>
            <a:r>
              <a:rPr lang="en-US" dirty="0" smtClean="0"/>
              <a:t>Aligned with science curriculum adopted by Seattle Schools </a:t>
            </a:r>
          </a:p>
          <a:p>
            <a:r>
              <a:rPr lang="en-US" dirty="0" smtClean="0"/>
              <a:t>Designed to enhance science lessons</a:t>
            </a:r>
          </a:p>
          <a:p>
            <a:r>
              <a:rPr lang="en-US" dirty="0" smtClean="0"/>
              <a:t>Examples – Farm and Fabric, Weather and Organisms, Forest Explorers, Plant Growth, and </a:t>
            </a:r>
            <a:r>
              <a:rPr lang="en-US" dirty="0" err="1" smtClean="0"/>
              <a:t>Ecosytems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5729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Zoo Experiences for Students and Teachers (ZEST)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r>
              <a:rPr lang="en-US" dirty="0" smtClean="0"/>
              <a:t>Offered to all schools (Grades K-12)</a:t>
            </a:r>
          </a:p>
          <a:p>
            <a:r>
              <a:rPr lang="en-US" dirty="0" smtClean="0"/>
              <a:t>Available October-April, Tuesday-Thursday</a:t>
            </a:r>
          </a:p>
          <a:p>
            <a:r>
              <a:rPr lang="en-US" dirty="0" smtClean="0"/>
              <a:t>Free of charge, with zoo admission</a:t>
            </a:r>
          </a:p>
          <a:p>
            <a:r>
              <a:rPr lang="en-US" dirty="0" smtClean="0"/>
              <a:t>Involve students in exploration of different areas of the zoo and conservation issues through on-ground experiences and, in some cases, classroom components</a:t>
            </a:r>
          </a:p>
          <a:p>
            <a:r>
              <a:rPr lang="en-US" dirty="0" smtClean="0"/>
              <a:t>Examples – Survival in the North, Interconnections, Tropical Rain Forest, and Endangered Species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62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Outreach Programs for Classrooms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/>
          <a:lstStyle/>
          <a:p>
            <a:r>
              <a:rPr lang="en-US" dirty="0" smtClean="0"/>
              <a:t>Wild Wise – multimedia presentation indoors followed by a hands-on inquiry based exploration outdoors</a:t>
            </a:r>
          </a:p>
          <a:p>
            <a:r>
              <a:rPr lang="en-US" dirty="0" smtClean="0"/>
              <a:t>Up CLOSE – a visit from a live animal to the classroom</a:t>
            </a:r>
          </a:p>
          <a:p>
            <a:pPr lvl="1"/>
            <a:r>
              <a:rPr lang="en-US" dirty="0" smtClean="0"/>
              <a:t>Teacher packets available online</a:t>
            </a:r>
          </a:p>
          <a:p>
            <a:pPr lvl="1"/>
            <a:r>
              <a:rPr lang="en-US" dirty="0" smtClean="0"/>
              <a:t>Discover Kits available for $25 loan fee</a:t>
            </a:r>
          </a:p>
          <a:p>
            <a:r>
              <a:rPr lang="en-US" dirty="0" smtClean="0"/>
              <a:t>Raptor Programs</a:t>
            </a:r>
          </a:p>
          <a:p>
            <a:r>
              <a:rPr lang="en-US" dirty="0" smtClean="0"/>
              <a:t>Reptile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8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for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Packets – includes background information, fact sheets, activity ideas, and resource information</a:t>
            </a:r>
          </a:p>
          <a:p>
            <a:r>
              <a:rPr lang="en-US" dirty="0" smtClean="0"/>
              <a:t>Zoo Visit Activity Sheets – helps to focus the students’ learning</a:t>
            </a:r>
          </a:p>
          <a:p>
            <a:r>
              <a:rPr lang="en-US" dirty="0" smtClean="0"/>
              <a:t>Media Resources – downloadable presentations for the classroom</a:t>
            </a:r>
          </a:p>
          <a:p>
            <a:r>
              <a:rPr lang="en-US" dirty="0" smtClean="0"/>
              <a:t>Zoo Edition – newsletter for educators</a:t>
            </a:r>
          </a:p>
          <a:p>
            <a:r>
              <a:rPr lang="en-US" dirty="0" smtClean="0"/>
              <a:t>Exhibit Information</a:t>
            </a:r>
          </a:p>
          <a:p>
            <a:r>
              <a:rPr lang="en-US" dirty="0" smtClean="0"/>
              <a:t>Animal Guide</a:t>
            </a:r>
          </a:p>
        </p:txBody>
      </p:sp>
    </p:spTree>
    <p:extLst>
      <p:ext uri="{BB962C8B-B14F-4D97-AF65-F5344CB8AC3E}">
        <p14:creationId xmlns:p14="http://schemas.microsoft.com/office/powerpoint/2010/main" val="3126622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 for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 Professional Development – Workshops, institutes, travel and other opportunities</a:t>
            </a:r>
          </a:p>
          <a:p>
            <a:r>
              <a:rPr lang="en-US" dirty="0" smtClean="0"/>
              <a:t>Master’s Degree – advanced inquiry program</a:t>
            </a:r>
          </a:p>
          <a:p>
            <a:r>
              <a:rPr lang="en-US" dirty="0" smtClean="0"/>
              <a:t>Educator Appreciation Day – explore the zoo for a day for FREE!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1480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622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357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Woodland Park Zoo </vt:lpstr>
      <vt:lpstr>Vision</vt:lpstr>
      <vt:lpstr>They make this vision come to life with the wealth of resources provided…</vt:lpstr>
      <vt:lpstr>School-to-Zoo Funding</vt:lpstr>
      <vt:lpstr>School-to-Zoo Programs</vt:lpstr>
      <vt:lpstr>Zoo Experiences for Students and Teachers (ZEST)</vt:lpstr>
      <vt:lpstr>Outreach Programs for Classrooms</vt:lpstr>
      <vt:lpstr>Resources for Educators</vt:lpstr>
      <vt:lpstr>Programs for Educators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Park Zoo</dc:title>
  <dc:creator>Jamie</dc:creator>
  <cp:lastModifiedBy>Jamie</cp:lastModifiedBy>
  <cp:revision>15</cp:revision>
  <dcterms:created xsi:type="dcterms:W3CDTF">2012-03-04T21:45:05Z</dcterms:created>
  <dcterms:modified xsi:type="dcterms:W3CDTF">2012-03-04T23:21:00Z</dcterms:modified>
</cp:coreProperties>
</file>